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8" r:id="rId5"/>
  </p:sldIdLst>
  <p:sldSz cx="7772400" cy="10058400"/>
  <p:notesSz cx="6858000" cy="9144000"/>
  <p:embeddedFontLst>
    <p:embeddedFont>
      <p:font typeface="Atma" panose="020B0604020202020204" charset="0"/>
      <p:regular r:id="rId6"/>
    </p:embeddedFont>
    <p:embeddedFont>
      <p:font typeface="Atma Bold" panose="020B0604020202020204" charset="0"/>
      <p:regular r:id="rId7"/>
    </p:embeddedFont>
    <p:embeddedFont>
      <p:font typeface="Atma Light" panose="020B0604020202020204" charset="0"/>
      <p:regular r:id="rId8"/>
    </p:embeddedFont>
    <p:embeddedFont>
      <p:font typeface="Handy Casual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E8D30-538E-10B4-F411-CE93338B391A}" v="1" dt="2025-02-21T18:21:18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226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89949-7DD3-3BB8-C967-68F1D2DB3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15">
            <a:extLst>
              <a:ext uri="{FF2B5EF4-FFF2-40B4-BE49-F238E27FC236}">
                <a16:creationId xmlns:a16="http://schemas.microsoft.com/office/drawing/2014/main" id="{3C3480DF-BF95-77E5-A250-4AE1F5064A44}"/>
              </a:ext>
            </a:extLst>
          </p:cNvPr>
          <p:cNvGrpSpPr/>
          <p:nvPr/>
        </p:nvGrpSpPr>
        <p:grpSpPr>
          <a:xfrm>
            <a:off x="290282" y="1113254"/>
            <a:ext cx="7181069" cy="320534"/>
            <a:chOff x="0" y="0"/>
            <a:chExt cx="2503205" cy="111733"/>
          </a:xfrm>
        </p:grpSpPr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71BC5207-028D-0B56-F379-6A01F7606F6C}"/>
                </a:ext>
              </a:extLst>
            </p:cNvPr>
            <p:cNvSpPr/>
            <p:nvPr/>
          </p:nvSpPr>
          <p:spPr>
            <a:xfrm>
              <a:off x="0" y="0"/>
              <a:ext cx="2503205" cy="111733"/>
            </a:xfrm>
            <a:custGeom>
              <a:avLst/>
              <a:gdLst/>
              <a:ahLst/>
              <a:cxnLst/>
              <a:rect l="l" t="t" r="r" b="b"/>
              <a:pathLst>
                <a:path w="2503205" h="111733">
                  <a:moveTo>
                    <a:pt x="0" y="0"/>
                  </a:moveTo>
                  <a:lnTo>
                    <a:pt x="2503205" y="0"/>
                  </a:lnTo>
                  <a:lnTo>
                    <a:pt x="2503205" y="111733"/>
                  </a:lnTo>
                  <a:lnTo>
                    <a:pt x="0" y="111733"/>
                  </a:lnTo>
                  <a:close/>
                </a:path>
              </a:pathLst>
            </a:custGeom>
            <a:solidFill>
              <a:srgbClr val="FBC84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TextBox 17">
              <a:extLst>
                <a:ext uri="{FF2B5EF4-FFF2-40B4-BE49-F238E27FC236}">
                  <a16:creationId xmlns:a16="http://schemas.microsoft.com/office/drawing/2014/main" id="{4110BA76-7A66-1D68-8274-7F62D433A202}"/>
                </a:ext>
              </a:extLst>
            </p:cNvPr>
            <p:cNvSpPr txBox="1"/>
            <p:nvPr/>
          </p:nvSpPr>
          <p:spPr>
            <a:xfrm>
              <a:off x="0" y="-38100"/>
              <a:ext cx="2503205" cy="149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FE18423F-5611-D13E-4ED4-98435DE53437}"/>
              </a:ext>
            </a:extLst>
          </p:cNvPr>
          <p:cNvGrpSpPr/>
          <p:nvPr/>
        </p:nvGrpSpPr>
        <p:grpSpPr>
          <a:xfrm>
            <a:off x="1594435" y="1454790"/>
            <a:ext cx="4502280" cy="1740535"/>
            <a:chOff x="0" y="0"/>
            <a:chExt cx="1952671" cy="80153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377CF26-DDDC-B923-1A30-4A823D974A26}"/>
                </a:ext>
              </a:extLst>
            </p:cNvPr>
            <p:cNvSpPr/>
            <p:nvPr/>
          </p:nvSpPr>
          <p:spPr>
            <a:xfrm>
              <a:off x="0" y="0"/>
              <a:ext cx="1952672" cy="801537"/>
            </a:xfrm>
            <a:custGeom>
              <a:avLst/>
              <a:gdLst/>
              <a:ahLst/>
              <a:cxnLst/>
              <a:rect l="l" t="t" r="r" b="b"/>
              <a:pathLst>
                <a:path w="1952672" h="801537">
                  <a:moveTo>
                    <a:pt x="0" y="0"/>
                  </a:moveTo>
                  <a:lnTo>
                    <a:pt x="1952672" y="0"/>
                  </a:lnTo>
                  <a:lnTo>
                    <a:pt x="1952672" y="801537"/>
                  </a:lnTo>
                  <a:lnTo>
                    <a:pt x="0" y="8015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CF98047-FCFD-B186-3DA9-6E6581937E5A}"/>
                </a:ext>
              </a:extLst>
            </p:cNvPr>
            <p:cNvSpPr txBox="1"/>
            <p:nvPr/>
          </p:nvSpPr>
          <p:spPr>
            <a:xfrm>
              <a:off x="0" y="-38100"/>
              <a:ext cx="1952671" cy="8396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F2E9FC10-59FA-FD20-5F19-3BB4F33E6EBE}"/>
              </a:ext>
            </a:extLst>
          </p:cNvPr>
          <p:cNvSpPr txBox="1"/>
          <p:nvPr/>
        </p:nvSpPr>
        <p:spPr>
          <a:xfrm>
            <a:off x="4918754" y="1261747"/>
            <a:ext cx="2611439" cy="182357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100"/>
              </a:lnSpc>
            </a:pPr>
            <a:endParaRPr/>
          </a:p>
        </p:txBody>
      </p:sp>
      <p:grpSp>
        <p:nvGrpSpPr>
          <p:cNvPr id="8" name="Group 8">
            <a:extLst>
              <a:ext uri="{FF2B5EF4-FFF2-40B4-BE49-F238E27FC236}">
                <a16:creationId xmlns:a16="http://schemas.microsoft.com/office/drawing/2014/main" id="{A4606DF7-F731-E792-D8A7-5F6D153E8C72}"/>
              </a:ext>
            </a:extLst>
          </p:cNvPr>
          <p:cNvGrpSpPr/>
          <p:nvPr/>
        </p:nvGrpSpPr>
        <p:grpSpPr>
          <a:xfrm>
            <a:off x="260249" y="156680"/>
            <a:ext cx="7211702" cy="855338"/>
            <a:chOff x="0" y="0"/>
            <a:chExt cx="2513883" cy="316076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2CDCFB5F-9EC3-AF04-B0B6-DC5B65CD958E}"/>
                </a:ext>
              </a:extLst>
            </p:cNvPr>
            <p:cNvSpPr/>
            <p:nvPr/>
          </p:nvSpPr>
          <p:spPr>
            <a:xfrm>
              <a:off x="0" y="0"/>
              <a:ext cx="2513883" cy="316076"/>
            </a:xfrm>
            <a:custGeom>
              <a:avLst/>
              <a:gdLst/>
              <a:ahLst/>
              <a:cxnLst/>
              <a:rect l="l" t="t" r="r" b="b"/>
              <a:pathLst>
                <a:path w="2513883" h="316076">
                  <a:moveTo>
                    <a:pt x="0" y="0"/>
                  </a:moveTo>
                  <a:lnTo>
                    <a:pt x="2513883" y="0"/>
                  </a:lnTo>
                  <a:lnTo>
                    <a:pt x="2513883" y="316076"/>
                  </a:lnTo>
                  <a:lnTo>
                    <a:pt x="0" y="316076"/>
                  </a:lnTo>
                  <a:close/>
                </a:path>
              </a:pathLst>
            </a:custGeom>
            <a:solidFill>
              <a:srgbClr val="FBC84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B811F136-9028-1D55-733F-887B63835397}"/>
                </a:ext>
              </a:extLst>
            </p:cNvPr>
            <p:cNvSpPr txBox="1"/>
            <p:nvPr/>
          </p:nvSpPr>
          <p:spPr>
            <a:xfrm>
              <a:off x="0" y="-38100"/>
              <a:ext cx="2513883" cy="35417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12FB5420-43AB-6175-2EB3-8AF99501922D}"/>
              </a:ext>
            </a:extLst>
          </p:cNvPr>
          <p:cNvGrpSpPr/>
          <p:nvPr/>
        </p:nvGrpSpPr>
        <p:grpSpPr>
          <a:xfrm>
            <a:off x="4150079" y="3885034"/>
            <a:ext cx="3321872" cy="2578487"/>
            <a:chOff x="0" y="0"/>
            <a:chExt cx="1561211" cy="1251411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D929835D-96B0-6E43-FD96-0D2A9712BCD1}"/>
                </a:ext>
              </a:extLst>
            </p:cNvPr>
            <p:cNvSpPr/>
            <p:nvPr/>
          </p:nvSpPr>
          <p:spPr>
            <a:xfrm>
              <a:off x="0" y="0"/>
              <a:ext cx="1561211" cy="1251411"/>
            </a:xfrm>
            <a:custGeom>
              <a:avLst/>
              <a:gdLst/>
              <a:ahLst/>
              <a:cxnLst/>
              <a:rect l="l" t="t" r="r" b="b"/>
              <a:pathLst>
                <a:path w="1561211" h="1251411">
                  <a:moveTo>
                    <a:pt x="0" y="0"/>
                  </a:moveTo>
                  <a:lnTo>
                    <a:pt x="1561211" y="0"/>
                  </a:lnTo>
                  <a:lnTo>
                    <a:pt x="1561211" y="1251411"/>
                  </a:lnTo>
                  <a:lnTo>
                    <a:pt x="0" y="12514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B33E263B-6B9A-F608-55D6-770E627E11D9}"/>
                </a:ext>
              </a:extLst>
            </p:cNvPr>
            <p:cNvSpPr txBox="1"/>
            <p:nvPr/>
          </p:nvSpPr>
          <p:spPr>
            <a:xfrm>
              <a:off x="0" y="-38100"/>
              <a:ext cx="1561211" cy="12895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1843126C-6337-8C35-8E01-69C895B82D40}"/>
              </a:ext>
            </a:extLst>
          </p:cNvPr>
          <p:cNvGrpSpPr/>
          <p:nvPr/>
        </p:nvGrpSpPr>
        <p:grpSpPr>
          <a:xfrm>
            <a:off x="290882" y="3249942"/>
            <a:ext cx="7181069" cy="320534"/>
            <a:chOff x="0" y="0"/>
            <a:chExt cx="2503205" cy="111733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8F483CC9-CE4E-FCAC-A7B4-F15A6AE415C9}"/>
                </a:ext>
              </a:extLst>
            </p:cNvPr>
            <p:cNvSpPr/>
            <p:nvPr/>
          </p:nvSpPr>
          <p:spPr>
            <a:xfrm>
              <a:off x="0" y="0"/>
              <a:ext cx="2503205" cy="111733"/>
            </a:xfrm>
            <a:custGeom>
              <a:avLst/>
              <a:gdLst/>
              <a:ahLst/>
              <a:cxnLst/>
              <a:rect l="l" t="t" r="r" b="b"/>
              <a:pathLst>
                <a:path w="2503205" h="111733">
                  <a:moveTo>
                    <a:pt x="0" y="0"/>
                  </a:moveTo>
                  <a:lnTo>
                    <a:pt x="2503205" y="0"/>
                  </a:lnTo>
                  <a:lnTo>
                    <a:pt x="2503205" y="111733"/>
                  </a:lnTo>
                  <a:lnTo>
                    <a:pt x="0" y="111733"/>
                  </a:lnTo>
                  <a:close/>
                </a:path>
              </a:pathLst>
            </a:custGeom>
            <a:solidFill>
              <a:srgbClr val="FBC84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781C35CD-8FEB-6D1B-BD2C-57667B6A1561}"/>
                </a:ext>
              </a:extLst>
            </p:cNvPr>
            <p:cNvSpPr txBox="1"/>
            <p:nvPr/>
          </p:nvSpPr>
          <p:spPr>
            <a:xfrm>
              <a:off x="0" y="-38100"/>
              <a:ext cx="2503205" cy="1498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3F50A8A5-0088-560E-6146-C8B70C3C9AF1}"/>
              </a:ext>
            </a:extLst>
          </p:cNvPr>
          <p:cNvGrpSpPr/>
          <p:nvPr/>
        </p:nvGrpSpPr>
        <p:grpSpPr>
          <a:xfrm>
            <a:off x="290882" y="6216586"/>
            <a:ext cx="3607423" cy="1054623"/>
            <a:chOff x="0" y="0"/>
            <a:chExt cx="1695415" cy="543104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C5127077-2576-C8B3-4F5B-04AE5386BDA1}"/>
                </a:ext>
              </a:extLst>
            </p:cNvPr>
            <p:cNvSpPr/>
            <p:nvPr/>
          </p:nvSpPr>
          <p:spPr>
            <a:xfrm>
              <a:off x="0" y="0"/>
              <a:ext cx="1695415" cy="543104"/>
            </a:xfrm>
            <a:custGeom>
              <a:avLst/>
              <a:gdLst/>
              <a:ahLst/>
              <a:cxnLst/>
              <a:rect l="l" t="t" r="r" b="b"/>
              <a:pathLst>
                <a:path w="1695415" h="543104">
                  <a:moveTo>
                    <a:pt x="0" y="0"/>
                  </a:moveTo>
                  <a:lnTo>
                    <a:pt x="1695415" y="0"/>
                  </a:lnTo>
                  <a:lnTo>
                    <a:pt x="1695415" y="543104"/>
                  </a:lnTo>
                  <a:lnTo>
                    <a:pt x="0" y="54310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9E54DAF-4E02-C17D-F598-9328524BAD86}"/>
                </a:ext>
              </a:extLst>
            </p:cNvPr>
            <p:cNvSpPr txBox="1"/>
            <p:nvPr/>
          </p:nvSpPr>
          <p:spPr>
            <a:xfrm>
              <a:off x="0" y="-38100"/>
              <a:ext cx="1695415" cy="5812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1" name="Group 21">
            <a:extLst>
              <a:ext uri="{FF2B5EF4-FFF2-40B4-BE49-F238E27FC236}">
                <a16:creationId xmlns:a16="http://schemas.microsoft.com/office/drawing/2014/main" id="{1BB7BE5D-5C58-4409-D564-0AFC4E102B4F}"/>
              </a:ext>
            </a:extLst>
          </p:cNvPr>
          <p:cNvGrpSpPr/>
          <p:nvPr/>
        </p:nvGrpSpPr>
        <p:grpSpPr>
          <a:xfrm>
            <a:off x="4149479" y="6913758"/>
            <a:ext cx="3321872" cy="851519"/>
            <a:chOff x="0" y="0"/>
            <a:chExt cx="1561211" cy="471843"/>
          </a:xfrm>
        </p:grpSpPr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4B9E28DC-00FC-41D3-DFEC-ACEC0F9BCA51}"/>
                </a:ext>
              </a:extLst>
            </p:cNvPr>
            <p:cNvSpPr/>
            <p:nvPr/>
          </p:nvSpPr>
          <p:spPr>
            <a:xfrm>
              <a:off x="0" y="0"/>
              <a:ext cx="1561211" cy="471843"/>
            </a:xfrm>
            <a:custGeom>
              <a:avLst/>
              <a:gdLst/>
              <a:ahLst/>
              <a:cxnLst/>
              <a:rect l="l" t="t" r="r" b="b"/>
              <a:pathLst>
                <a:path w="1561211" h="471843">
                  <a:moveTo>
                    <a:pt x="0" y="0"/>
                  </a:moveTo>
                  <a:lnTo>
                    <a:pt x="1561211" y="0"/>
                  </a:lnTo>
                  <a:lnTo>
                    <a:pt x="1561211" y="471843"/>
                  </a:lnTo>
                  <a:lnTo>
                    <a:pt x="0" y="47184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CC3693A0-D971-DE61-0468-B0C93CDCFCC8}"/>
                </a:ext>
              </a:extLst>
            </p:cNvPr>
            <p:cNvSpPr txBox="1"/>
            <p:nvPr/>
          </p:nvSpPr>
          <p:spPr>
            <a:xfrm>
              <a:off x="0" y="-38100"/>
              <a:ext cx="1561211" cy="5099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215F8871-9F84-2A74-1AA2-BB1317343C0D}"/>
              </a:ext>
            </a:extLst>
          </p:cNvPr>
          <p:cNvGrpSpPr/>
          <p:nvPr/>
        </p:nvGrpSpPr>
        <p:grpSpPr>
          <a:xfrm>
            <a:off x="3402910" y="8225694"/>
            <a:ext cx="4069041" cy="1713950"/>
            <a:chOff x="0" y="0"/>
            <a:chExt cx="1912365" cy="864637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AA0D5AA2-BA7C-1CC4-F1B2-486703880400}"/>
                </a:ext>
              </a:extLst>
            </p:cNvPr>
            <p:cNvSpPr/>
            <p:nvPr/>
          </p:nvSpPr>
          <p:spPr>
            <a:xfrm>
              <a:off x="0" y="0"/>
              <a:ext cx="1912365" cy="864637"/>
            </a:xfrm>
            <a:custGeom>
              <a:avLst/>
              <a:gdLst/>
              <a:ahLst/>
              <a:cxnLst/>
              <a:rect l="l" t="t" r="r" b="b"/>
              <a:pathLst>
                <a:path w="1912365" h="864637">
                  <a:moveTo>
                    <a:pt x="0" y="0"/>
                  </a:moveTo>
                  <a:lnTo>
                    <a:pt x="1912365" y="0"/>
                  </a:lnTo>
                  <a:lnTo>
                    <a:pt x="1912365" y="864637"/>
                  </a:lnTo>
                  <a:lnTo>
                    <a:pt x="0" y="86463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10D2D7AE-EFAD-6B79-0696-C9422080954A}"/>
                </a:ext>
              </a:extLst>
            </p:cNvPr>
            <p:cNvSpPr txBox="1"/>
            <p:nvPr/>
          </p:nvSpPr>
          <p:spPr>
            <a:xfrm>
              <a:off x="0" y="-38100"/>
              <a:ext cx="1912365" cy="9027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FAADDAF-C8A9-FB0C-A388-DD4BA3557E9B}"/>
              </a:ext>
            </a:extLst>
          </p:cNvPr>
          <p:cNvGrpSpPr/>
          <p:nvPr/>
        </p:nvGrpSpPr>
        <p:grpSpPr>
          <a:xfrm>
            <a:off x="290882" y="7732256"/>
            <a:ext cx="2742163" cy="2018869"/>
            <a:chOff x="0" y="0"/>
            <a:chExt cx="1288760" cy="1031212"/>
          </a:xfrm>
        </p:grpSpPr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67A28578-31DC-E1BF-7037-8D45D608A386}"/>
                </a:ext>
              </a:extLst>
            </p:cNvPr>
            <p:cNvSpPr/>
            <p:nvPr/>
          </p:nvSpPr>
          <p:spPr>
            <a:xfrm>
              <a:off x="0" y="0"/>
              <a:ext cx="1288760" cy="1031212"/>
            </a:xfrm>
            <a:custGeom>
              <a:avLst/>
              <a:gdLst/>
              <a:ahLst/>
              <a:cxnLst/>
              <a:rect l="l" t="t" r="r" b="b"/>
              <a:pathLst>
                <a:path w="1288760" h="1031212">
                  <a:moveTo>
                    <a:pt x="0" y="0"/>
                  </a:moveTo>
                  <a:lnTo>
                    <a:pt x="1288760" y="0"/>
                  </a:lnTo>
                  <a:lnTo>
                    <a:pt x="1288760" y="1031212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769309FD-2AA7-2E2E-CF79-2B7D72737AE9}"/>
                </a:ext>
              </a:extLst>
            </p:cNvPr>
            <p:cNvSpPr txBox="1"/>
            <p:nvPr/>
          </p:nvSpPr>
          <p:spPr>
            <a:xfrm>
              <a:off x="0" y="-38100"/>
              <a:ext cx="1288760" cy="10693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0" name="Group 30">
            <a:extLst>
              <a:ext uri="{FF2B5EF4-FFF2-40B4-BE49-F238E27FC236}">
                <a16:creationId xmlns:a16="http://schemas.microsoft.com/office/drawing/2014/main" id="{AAC3EE43-FC47-8A8C-F51E-02F70C28C02E}"/>
              </a:ext>
            </a:extLst>
          </p:cNvPr>
          <p:cNvGrpSpPr/>
          <p:nvPr/>
        </p:nvGrpSpPr>
        <p:grpSpPr>
          <a:xfrm>
            <a:off x="290882" y="3986088"/>
            <a:ext cx="3607423" cy="1758055"/>
            <a:chOff x="0" y="0"/>
            <a:chExt cx="1695415" cy="900711"/>
          </a:xfrm>
        </p:grpSpPr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C97350D2-CAB8-8E07-2115-97837308DD85}"/>
                </a:ext>
              </a:extLst>
            </p:cNvPr>
            <p:cNvSpPr/>
            <p:nvPr/>
          </p:nvSpPr>
          <p:spPr>
            <a:xfrm>
              <a:off x="0" y="0"/>
              <a:ext cx="1695415" cy="900711"/>
            </a:xfrm>
            <a:custGeom>
              <a:avLst/>
              <a:gdLst/>
              <a:ahLst/>
              <a:cxnLst/>
              <a:rect l="l" t="t" r="r" b="b"/>
              <a:pathLst>
                <a:path w="1695415" h="900711">
                  <a:moveTo>
                    <a:pt x="0" y="0"/>
                  </a:moveTo>
                  <a:lnTo>
                    <a:pt x="1695415" y="0"/>
                  </a:lnTo>
                  <a:lnTo>
                    <a:pt x="1695415" y="900711"/>
                  </a:lnTo>
                  <a:lnTo>
                    <a:pt x="0" y="90071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>
              <a:extLst>
                <a:ext uri="{FF2B5EF4-FFF2-40B4-BE49-F238E27FC236}">
                  <a16:creationId xmlns:a16="http://schemas.microsoft.com/office/drawing/2014/main" id="{317AD36A-EC05-4FB3-3921-CED83B6ACD76}"/>
                </a:ext>
              </a:extLst>
            </p:cNvPr>
            <p:cNvSpPr txBox="1"/>
            <p:nvPr/>
          </p:nvSpPr>
          <p:spPr>
            <a:xfrm>
              <a:off x="0" y="-38100"/>
              <a:ext cx="1695415" cy="9388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0EDFC712-A0FB-00CF-5636-6E84DE328CC5}"/>
              </a:ext>
            </a:extLst>
          </p:cNvPr>
          <p:cNvGrpSpPr/>
          <p:nvPr/>
        </p:nvGrpSpPr>
        <p:grpSpPr>
          <a:xfrm>
            <a:off x="5469624" y="4266374"/>
            <a:ext cx="108228" cy="2096342"/>
            <a:chOff x="0" y="0"/>
            <a:chExt cx="37727" cy="730751"/>
          </a:xfrm>
        </p:grpSpPr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F9EAAB09-9233-3D78-B6E4-CF7E9D17917C}"/>
                </a:ext>
              </a:extLst>
            </p:cNvPr>
            <p:cNvSpPr/>
            <p:nvPr/>
          </p:nvSpPr>
          <p:spPr>
            <a:xfrm>
              <a:off x="0" y="0"/>
              <a:ext cx="37727" cy="730751"/>
            </a:xfrm>
            <a:custGeom>
              <a:avLst/>
              <a:gdLst/>
              <a:ahLst/>
              <a:cxnLst/>
              <a:rect l="l" t="t" r="r" b="b"/>
              <a:pathLst>
                <a:path w="37727" h="730751">
                  <a:moveTo>
                    <a:pt x="0" y="0"/>
                  </a:moveTo>
                  <a:lnTo>
                    <a:pt x="37727" y="0"/>
                  </a:lnTo>
                  <a:lnTo>
                    <a:pt x="37727" y="730751"/>
                  </a:lnTo>
                  <a:lnTo>
                    <a:pt x="0" y="7307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>
              <a:extLst>
                <a:ext uri="{FF2B5EF4-FFF2-40B4-BE49-F238E27FC236}">
                  <a16:creationId xmlns:a16="http://schemas.microsoft.com/office/drawing/2014/main" id="{ACACB8C8-B0A7-754C-DC99-BE4BC192B3A6}"/>
                </a:ext>
              </a:extLst>
            </p:cNvPr>
            <p:cNvSpPr txBox="1"/>
            <p:nvPr/>
          </p:nvSpPr>
          <p:spPr>
            <a:xfrm>
              <a:off x="0" y="-38100"/>
              <a:ext cx="37727" cy="7688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23"/>
                </a:lnSpc>
              </a:pPr>
              <a:endParaRPr/>
            </a:p>
          </p:txBody>
        </p:sp>
      </p:grpSp>
      <p:sp>
        <p:nvSpPr>
          <p:cNvPr id="42" name="TextBox 42">
            <a:extLst>
              <a:ext uri="{FF2B5EF4-FFF2-40B4-BE49-F238E27FC236}">
                <a16:creationId xmlns:a16="http://schemas.microsoft.com/office/drawing/2014/main" id="{F38476CB-140C-A664-1D10-EE02A16943BD}"/>
              </a:ext>
            </a:extLst>
          </p:cNvPr>
          <p:cNvSpPr txBox="1"/>
          <p:nvPr/>
        </p:nvSpPr>
        <p:spPr>
          <a:xfrm>
            <a:off x="1844115" y="1054743"/>
            <a:ext cx="4345973" cy="378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9"/>
              </a:lnSpc>
              <a:spcBef>
                <a:spcPct val="0"/>
              </a:spcBef>
            </a:pPr>
            <a:r>
              <a:rPr lang="en-US" sz="2364" b="1" dirty="0">
                <a:latin typeface="Handy Casual"/>
                <a:ea typeface="Handy Casual"/>
                <a:cs typeface="Handy Casual"/>
                <a:sym typeface="Handy Casual"/>
              </a:rPr>
              <a:t>Monthly Theme</a:t>
            </a:r>
          </a:p>
        </p:txBody>
      </p:sp>
      <p:sp>
        <p:nvSpPr>
          <p:cNvPr id="43" name="TextBox 43">
            <a:extLst>
              <a:ext uri="{FF2B5EF4-FFF2-40B4-BE49-F238E27FC236}">
                <a16:creationId xmlns:a16="http://schemas.microsoft.com/office/drawing/2014/main" id="{AB2ED565-0F8D-2A5C-7D86-2DD6F35AC9E7}"/>
              </a:ext>
            </a:extLst>
          </p:cNvPr>
          <p:cNvSpPr txBox="1"/>
          <p:nvPr/>
        </p:nvSpPr>
        <p:spPr>
          <a:xfrm>
            <a:off x="610377" y="69637"/>
            <a:ext cx="2103172" cy="110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42"/>
              </a:lnSpc>
              <a:spcBef>
                <a:spcPct val="0"/>
              </a:spcBef>
            </a:pPr>
            <a:r>
              <a:rPr lang="en-US" sz="6173" b="1" dirty="0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ABC</a:t>
            </a:r>
          </a:p>
        </p:txBody>
      </p:sp>
      <p:sp>
        <p:nvSpPr>
          <p:cNvPr id="44" name="TextBox 44">
            <a:extLst>
              <a:ext uri="{FF2B5EF4-FFF2-40B4-BE49-F238E27FC236}">
                <a16:creationId xmlns:a16="http://schemas.microsoft.com/office/drawing/2014/main" id="{0E01B8AE-FD94-4A71-6115-CA4A4B40FAC4}"/>
              </a:ext>
            </a:extLst>
          </p:cNvPr>
          <p:cNvSpPr txBox="1"/>
          <p:nvPr/>
        </p:nvSpPr>
        <p:spPr>
          <a:xfrm>
            <a:off x="5715000" y="159645"/>
            <a:ext cx="1688671" cy="3204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</a:pPr>
            <a:r>
              <a:rPr lang="en-US" sz="1992" dirty="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November 2025</a:t>
            </a:r>
          </a:p>
        </p:txBody>
      </p:sp>
      <p:sp>
        <p:nvSpPr>
          <p:cNvPr id="47" name="TextBox 47">
            <a:extLst>
              <a:ext uri="{FF2B5EF4-FFF2-40B4-BE49-F238E27FC236}">
                <a16:creationId xmlns:a16="http://schemas.microsoft.com/office/drawing/2014/main" id="{AA4508A9-FE09-03A6-CDD7-05F27CF69C50}"/>
              </a:ext>
            </a:extLst>
          </p:cNvPr>
          <p:cNvSpPr txBox="1"/>
          <p:nvPr/>
        </p:nvSpPr>
        <p:spPr>
          <a:xfrm>
            <a:off x="3502521" y="1519270"/>
            <a:ext cx="2559076" cy="1646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59"/>
              </a:lnSpc>
            </a:pPr>
            <a:r>
              <a:rPr lang="en-US" sz="1457" spc="30" dirty="0">
                <a:solidFill>
                  <a:srgbClr val="000000"/>
                </a:solidFill>
                <a:latin typeface="Atma Light"/>
                <a:ea typeface="Atma Light"/>
                <a:cs typeface="Atma Light"/>
                <a:sym typeface="Atma Light"/>
              </a:rPr>
              <a:t>This unit explores the traditions of families from different cultures during the winter holiday season. Through stories and hands-on</a:t>
            </a:r>
          </a:p>
          <a:p>
            <a:pPr>
              <a:lnSpc>
                <a:spcPts val="1559"/>
              </a:lnSpc>
            </a:pPr>
            <a:r>
              <a:rPr lang="en-US" sz="1457" spc="30" dirty="0">
                <a:solidFill>
                  <a:srgbClr val="000000"/>
                </a:solidFill>
                <a:latin typeface="Atma Light"/>
                <a:ea typeface="Atma Light"/>
                <a:cs typeface="Atma Light"/>
                <a:sym typeface="Atma Light"/>
              </a:rPr>
              <a:t>activities, students will learn about a variety of traditions. Students will also share their own traditions they have with family or friends.</a:t>
            </a:r>
          </a:p>
        </p:txBody>
      </p:sp>
      <p:sp>
        <p:nvSpPr>
          <p:cNvPr id="48" name="TextBox 48">
            <a:extLst>
              <a:ext uri="{FF2B5EF4-FFF2-40B4-BE49-F238E27FC236}">
                <a16:creationId xmlns:a16="http://schemas.microsoft.com/office/drawing/2014/main" id="{D15351C2-D54B-9CEE-45CB-A6A0C1BB7304}"/>
              </a:ext>
            </a:extLst>
          </p:cNvPr>
          <p:cNvSpPr txBox="1"/>
          <p:nvPr/>
        </p:nvSpPr>
        <p:spPr>
          <a:xfrm>
            <a:off x="2588781" y="233953"/>
            <a:ext cx="4591633" cy="7675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</a:pPr>
            <a:r>
              <a:rPr lang="en-US" sz="3200" dirty="0">
                <a:solidFill>
                  <a:srgbClr val="000000"/>
                </a:solidFill>
                <a:latin typeface="Atma Bold" panose="020B0604020202020204" charset="0"/>
                <a:ea typeface="Daydream"/>
                <a:cs typeface="Atma Bold" panose="020B0604020202020204" charset="0"/>
                <a:sym typeface="Daydream"/>
              </a:rPr>
              <a:t>Spotlight on Learning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A050528E-D262-A67B-BBAF-5E1353BBF9B3}"/>
              </a:ext>
            </a:extLst>
          </p:cNvPr>
          <p:cNvSpPr txBox="1"/>
          <p:nvPr/>
        </p:nvSpPr>
        <p:spPr>
          <a:xfrm>
            <a:off x="4139519" y="3609895"/>
            <a:ext cx="3332432" cy="27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9"/>
              </a:lnSpc>
              <a:spcBef>
                <a:spcPct val="0"/>
              </a:spcBef>
            </a:pPr>
            <a:r>
              <a:rPr lang="en-US" sz="1728" dirty="0">
                <a:latin typeface="Handy Casual"/>
                <a:ea typeface="Handy Casual"/>
                <a:cs typeface="Handy Casual"/>
                <a:sym typeface="Handy Casual"/>
              </a:rPr>
              <a:t>Writing - Monthly Word Study</a:t>
            </a:r>
          </a:p>
        </p:txBody>
      </p:sp>
      <p:sp>
        <p:nvSpPr>
          <p:cNvPr id="50" name="TextBox 50">
            <a:extLst>
              <a:ext uri="{FF2B5EF4-FFF2-40B4-BE49-F238E27FC236}">
                <a16:creationId xmlns:a16="http://schemas.microsoft.com/office/drawing/2014/main" id="{7919BC70-8798-B4B8-3A1F-C504CA7EB2AD}"/>
              </a:ext>
            </a:extLst>
          </p:cNvPr>
          <p:cNvSpPr txBox="1"/>
          <p:nvPr/>
        </p:nvSpPr>
        <p:spPr>
          <a:xfrm>
            <a:off x="3866100" y="6539723"/>
            <a:ext cx="3575818" cy="33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042" dirty="0">
                <a:latin typeface="Handy Casual"/>
                <a:ea typeface="Handy Casual"/>
                <a:cs typeface="Handy Casual"/>
                <a:sym typeface="Handy Casual"/>
              </a:rPr>
              <a:t>SCIENCE</a:t>
            </a:r>
          </a:p>
        </p:txBody>
      </p:sp>
      <p:sp>
        <p:nvSpPr>
          <p:cNvPr id="51" name="TextBox 51">
            <a:extLst>
              <a:ext uri="{FF2B5EF4-FFF2-40B4-BE49-F238E27FC236}">
                <a16:creationId xmlns:a16="http://schemas.microsoft.com/office/drawing/2014/main" id="{095C4E1C-8E5C-9E0F-3E10-6124BED9D222}"/>
              </a:ext>
            </a:extLst>
          </p:cNvPr>
          <p:cNvSpPr txBox="1"/>
          <p:nvPr/>
        </p:nvSpPr>
        <p:spPr>
          <a:xfrm>
            <a:off x="777240" y="5877493"/>
            <a:ext cx="2454335" cy="388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81"/>
              </a:lnSpc>
              <a:spcBef>
                <a:spcPct val="0"/>
              </a:spcBef>
            </a:pPr>
            <a:r>
              <a:rPr lang="en-US" sz="2415" dirty="0">
                <a:latin typeface="Handy Casual"/>
                <a:ea typeface="Handy Casual"/>
                <a:cs typeface="Handy Casual"/>
                <a:sym typeface="Handy Casual"/>
              </a:rPr>
              <a:t>SOCIAL STUDIES</a:t>
            </a:r>
          </a:p>
        </p:txBody>
      </p:sp>
      <p:sp>
        <p:nvSpPr>
          <p:cNvPr id="52" name="TextBox 52">
            <a:extLst>
              <a:ext uri="{FF2B5EF4-FFF2-40B4-BE49-F238E27FC236}">
                <a16:creationId xmlns:a16="http://schemas.microsoft.com/office/drawing/2014/main" id="{48D1861E-2883-7360-5FA1-43D3E51D1AA5}"/>
              </a:ext>
            </a:extLst>
          </p:cNvPr>
          <p:cNvSpPr txBox="1"/>
          <p:nvPr/>
        </p:nvSpPr>
        <p:spPr>
          <a:xfrm>
            <a:off x="3217977" y="7901134"/>
            <a:ext cx="4438906" cy="331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59"/>
              </a:lnSpc>
              <a:spcBef>
                <a:spcPct val="0"/>
              </a:spcBef>
            </a:pPr>
            <a:r>
              <a:rPr lang="en-US" sz="2042" dirty="0">
                <a:latin typeface="Handy Casual"/>
                <a:ea typeface="Handy Casual"/>
                <a:cs typeface="Handy Casual"/>
                <a:sym typeface="Handy Casual"/>
              </a:rPr>
              <a:t>UPCOMING EVENTS</a:t>
            </a:r>
          </a:p>
        </p:txBody>
      </p:sp>
      <p:sp>
        <p:nvSpPr>
          <p:cNvPr id="53" name="TextBox 53">
            <a:extLst>
              <a:ext uri="{FF2B5EF4-FFF2-40B4-BE49-F238E27FC236}">
                <a16:creationId xmlns:a16="http://schemas.microsoft.com/office/drawing/2014/main" id="{765141BD-3ADE-9255-0E5E-16BC07912EA7}"/>
              </a:ext>
            </a:extLst>
          </p:cNvPr>
          <p:cNvSpPr txBox="1"/>
          <p:nvPr/>
        </p:nvSpPr>
        <p:spPr>
          <a:xfrm>
            <a:off x="669466" y="7376646"/>
            <a:ext cx="1262597" cy="355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8"/>
              </a:lnSpc>
              <a:spcBef>
                <a:spcPct val="0"/>
              </a:spcBef>
            </a:pPr>
            <a:r>
              <a:rPr lang="en-US" sz="2241" dirty="0">
                <a:latin typeface="Handy Casual"/>
                <a:ea typeface="Handy Casual"/>
                <a:cs typeface="Handy Casual"/>
                <a:sym typeface="Handy Casual"/>
              </a:rPr>
              <a:t>MATH</a:t>
            </a:r>
          </a:p>
        </p:txBody>
      </p:sp>
      <p:sp>
        <p:nvSpPr>
          <p:cNvPr id="54" name="TextBox 54">
            <a:extLst>
              <a:ext uri="{FF2B5EF4-FFF2-40B4-BE49-F238E27FC236}">
                <a16:creationId xmlns:a16="http://schemas.microsoft.com/office/drawing/2014/main" id="{FDA9776E-8069-D3FA-530A-4AC779EDE6D0}"/>
              </a:ext>
            </a:extLst>
          </p:cNvPr>
          <p:cNvSpPr txBox="1"/>
          <p:nvPr/>
        </p:nvSpPr>
        <p:spPr>
          <a:xfrm>
            <a:off x="386914" y="7784327"/>
            <a:ext cx="1899222" cy="187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9158" lvl="1" indent="-194579" algn="l">
              <a:lnSpc>
                <a:spcPts val="2523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Number Sense</a:t>
            </a:r>
          </a:p>
          <a:p>
            <a:pPr marL="389158" lvl="1" indent="-194579" algn="l">
              <a:lnSpc>
                <a:spcPts val="2523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Operations </a:t>
            </a:r>
          </a:p>
          <a:p>
            <a:pPr marL="389158" lvl="1" indent="-194579" algn="l">
              <a:lnSpc>
                <a:spcPts val="2523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Measurement</a:t>
            </a:r>
          </a:p>
          <a:p>
            <a:pPr marL="389158" lvl="1" indent="-194579" algn="l">
              <a:lnSpc>
                <a:spcPts val="2523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Graphing</a:t>
            </a:r>
          </a:p>
          <a:p>
            <a:pPr marL="389158" lvl="1" indent="-194579" algn="l">
              <a:lnSpc>
                <a:spcPts val="2523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Time</a:t>
            </a:r>
          </a:p>
          <a:p>
            <a:pPr marL="389158" lvl="1" indent="-194579" algn="l">
              <a:lnSpc>
                <a:spcPts val="2523"/>
              </a:lnSpc>
              <a:buFont typeface="Arial"/>
              <a:buChar char="•"/>
            </a:pPr>
            <a:r>
              <a:rPr lang="en-US" sz="1802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Money</a:t>
            </a:r>
          </a:p>
        </p:txBody>
      </p:sp>
      <p:sp>
        <p:nvSpPr>
          <p:cNvPr id="55" name="TextBox 55">
            <a:extLst>
              <a:ext uri="{FF2B5EF4-FFF2-40B4-BE49-F238E27FC236}">
                <a16:creationId xmlns:a16="http://schemas.microsoft.com/office/drawing/2014/main" id="{591A6B1C-93DE-C71F-38D8-0A456056BD50}"/>
              </a:ext>
            </a:extLst>
          </p:cNvPr>
          <p:cNvSpPr txBox="1"/>
          <p:nvPr/>
        </p:nvSpPr>
        <p:spPr>
          <a:xfrm>
            <a:off x="3404853" y="8320242"/>
            <a:ext cx="3467525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6401" lvl="1" indent="-123201" algn="l">
              <a:lnSpc>
                <a:spcPts val="1597"/>
              </a:lnSpc>
              <a:buFont typeface="Arial"/>
              <a:buChar char="•"/>
            </a:pPr>
            <a:r>
              <a:rPr lang="en-US" sz="1141" dirty="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11/24-28 Holiday Break</a:t>
            </a:r>
          </a:p>
        </p:txBody>
      </p:sp>
      <p:sp>
        <p:nvSpPr>
          <p:cNvPr id="56" name="TextBox 56">
            <a:extLst>
              <a:ext uri="{FF2B5EF4-FFF2-40B4-BE49-F238E27FC236}">
                <a16:creationId xmlns:a16="http://schemas.microsoft.com/office/drawing/2014/main" id="{1D6FB415-F181-3DC8-BB9E-AB73F9061AC5}"/>
              </a:ext>
            </a:extLst>
          </p:cNvPr>
          <p:cNvSpPr txBox="1"/>
          <p:nvPr/>
        </p:nvSpPr>
        <p:spPr>
          <a:xfrm>
            <a:off x="260249" y="3230892"/>
            <a:ext cx="7211702" cy="331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50"/>
              </a:lnSpc>
              <a:spcBef>
                <a:spcPct val="0"/>
              </a:spcBef>
            </a:pPr>
            <a:r>
              <a:rPr lang="en-US" sz="1964" b="1" dirty="0">
                <a:solidFill>
                  <a:srgbClr val="000000"/>
                </a:solidFill>
                <a:latin typeface="Atma Bold"/>
                <a:ea typeface="Atma Bold"/>
                <a:cs typeface="Atma Bold"/>
                <a:sym typeface="Atma Bold"/>
              </a:rPr>
              <a:t> Monthly Unit Overview </a:t>
            </a:r>
          </a:p>
        </p:txBody>
      </p:sp>
      <p:sp>
        <p:nvSpPr>
          <p:cNvPr id="57" name="TextBox 57">
            <a:extLst>
              <a:ext uri="{FF2B5EF4-FFF2-40B4-BE49-F238E27FC236}">
                <a16:creationId xmlns:a16="http://schemas.microsoft.com/office/drawing/2014/main" id="{060D0983-02D6-A166-6597-D3A710600974}"/>
              </a:ext>
            </a:extLst>
          </p:cNvPr>
          <p:cNvSpPr txBox="1"/>
          <p:nvPr/>
        </p:nvSpPr>
        <p:spPr>
          <a:xfrm>
            <a:off x="332490" y="3570268"/>
            <a:ext cx="3533610" cy="4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27"/>
              </a:lnSpc>
              <a:spcBef>
                <a:spcPct val="0"/>
              </a:spcBef>
            </a:pPr>
            <a:r>
              <a:rPr lang="en-US" sz="2662" dirty="0">
                <a:latin typeface="Handy Casual"/>
                <a:ea typeface="Handy Casual"/>
                <a:cs typeface="Handy Casual"/>
                <a:sym typeface="Handy Casual"/>
              </a:rPr>
              <a:t> November Reading</a:t>
            </a:r>
          </a:p>
        </p:txBody>
      </p:sp>
      <p:sp>
        <p:nvSpPr>
          <p:cNvPr id="58" name="TextBox 58">
            <a:extLst>
              <a:ext uri="{FF2B5EF4-FFF2-40B4-BE49-F238E27FC236}">
                <a16:creationId xmlns:a16="http://schemas.microsoft.com/office/drawing/2014/main" id="{4D322D21-72E4-1D05-A81C-D86CAE2327DE}"/>
              </a:ext>
            </a:extLst>
          </p:cNvPr>
          <p:cNvSpPr txBox="1"/>
          <p:nvPr/>
        </p:nvSpPr>
        <p:spPr>
          <a:xfrm>
            <a:off x="4250427" y="6963362"/>
            <a:ext cx="3109417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02246" lvl="1" indent="-201123" algn="l">
              <a:lnSpc>
                <a:spcPts val="2608"/>
              </a:lnSpc>
              <a:buFont typeface="Arial"/>
              <a:buChar char="•"/>
            </a:pPr>
            <a:r>
              <a:rPr lang="en-US" sz="1863" dirty="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Energy/force and motion</a:t>
            </a:r>
          </a:p>
          <a:p>
            <a:pPr marL="402246" lvl="1" indent="-201123" algn="l">
              <a:lnSpc>
                <a:spcPts val="2608"/>
              </a:lnSpc>
              <a:buFont typeface="Arial"/>
              <a:buChar char="•"/>
            </a:pPr>
            <a:r>
              <a:rPr lang="en-US" sz="1863" dirty="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All About Fall</a:t>
            </a:r>
          </a:p>
        </p:txBody>
      </p:sp>
      <p:sp>
        <p:nvSpPr>
          <p:cNvPr id="59" name="TextBox 59">
            <a:extLst>
              <a:ext uri="{FF2B5EF4-FFF2-40B4-BE49-F238E27FC236}">
                <a16:creationId xmlns:a16="http://schemas.microsoft.com/office/drawing/2014/main" id="{7AAFD8C7-6A6F-C936-F228-2AE8AA4BE3B6}"/>
              </a:ext>
            </a:extLst>
          </p:cNvPr>
          <p:cNvSpPr txBox="1"/>
          <p:nvPr/>
        </p:nvSpPr>
        <p:spPr>
          <a:xfrm>
            <a:off x="361136" y="6363869"/>
            <a:ext cx="304177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8693" lvl="1" indent="-285750" algn="l">
              <a:lnSpc>
                <a:spcPts val="2242"/>
              </a:lnSpc>
              <a:buFont typeface="Arial" panose="020B0604020202020204" pitchFamily="34" charset="0"/>
              <a:buChar char="•"/>
            </a:pPr>
            <a:r>
              <a:rPr lang="en-US" sz="1602" dirty="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Culture and Holiday</a:t>
            </a:r>
          </a:p>
          <a:p>
            <a:pPr marL="458693" lvl="1" indent="-285750" algn="l">
              <a:lnSpc>
                <a:spcPts val="2242"/>
              </a:lnSpc>
              <a:buFont typeface="Arial" panose="020B0604020202020204" pitchFamily="34" charset="0"/>
              <a:buChar char="•"/>
            </a:pPr>
            <a:r>
              <a:rPr lang="en-US" sz="1602" dirty="0">
                <a:solidFill>
                  <a:srgbClr val="000000"/>
                </a:solidFill>
                <a:latin typeface="Atma"/>
                <a:ea typeface="Atma"/>
                <a:cs typeface="Atma"/>
                <a:sym typeface="Atma"/>
              </a:rPr>
              <a:t>traditions</a:t>
            </a: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58166BD7-A67F-CFF4-6B6A-C50B27BAD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994" y="1723899"/>
            <a:ext cx="1552969" cy="116744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6687A8C-B4D9-7FD9-42A5-F0BA85494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929" y="4063464"/>
            <a:ext cx="1809750" cy="1562100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4F5DD1BB-4E67-0377-AAC2-4CBAC6637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1834" y="4028465"/>
            <a:ext cx="969625" cy="2318669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4B67A38C-BBF7-8E49-1F91-8ECEC54500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715" y="3996647"/>
            <a:ext cx="969625" cy="23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375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912c21c3-1fff-4f47-810b-bcfb8133bacd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0626256F40CF46B2303E1B590D0C29" ma:contentTypeVersion="20" ma:contentTypeDescription="Create a new document." ma:contentTypeScope="" ma:versionID="af6bb95c792a40c77757d79a96d89186">
  <xsd:schema xmlns:xsd="http://www.w3.org/2001/XMLSchema" xmlns:xs="http://www.w3.org/2001/XMLSchema" xmlns:p="http://schemas.microsoft.com/office/2006/metadata/properties" xmlns:ns1="http://schemas.microsoft.com/sharepoint/v3" xmlns:ns3="912c21c3-1fff-4f47-810b-bcfb8133bacd" xmlns:ns4="618022ed-c081-4e05-b613-b2e07ea67800" targetNamespace="http://schemas.microsoft.com/office/2006/metadata/properties" ma:root="true" ma:fieldsID="bf91c6f6ce6aab25f388d70d83929a19" ns1:_="" ns3:_="" ns4:_="">
    <xsd:import namespace="http://schemas.microsoft.com/sharepoint/v3"/>
    <xsd:import namespace="912c21c3-1fff-4f47-810b-bcfb8133bacd"/>
    <xsd:import namespace="618022ed-c081-4e05-b613-b2e07ea678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c21c3-1fff-4f47-810b-bcfb8133ba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6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8022ed-c081-4e05-b613-b2e07ea678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DB22EC-3347-4D3D-A4A4-5B17B4F15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569335B-9683-458E-B03F-4ADCBFDD6ECF}">
  <ds:schemaRefs>
    <ds:schemaRef ds:uri="http://schemas.microsoft.com/office/2006/metadata/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618022ed-c081-4e05-b613-b2e07ea67800"/>
    <ds:schemaRef ds:uri="http://schemas.microsoft.com/office/infopath/2007/PartnerControls"/>
    <ds:schemaRef ds:uri="http://schemas.openxmlformats.org/package/2006/metadata/core-properties"/>
    <ds:schemaRef ds:uri="912c21c3-1fff-4f47-810b-bcfb8133bacd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3EDE305-8F26-4AFB-A8D8-2E6A66A108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12c21c3-1fff-4f47-810b-bcfb8133bacd"/>
    <ds:schemaRef ds:uri="618022ed-c081-4e05-b613-b2e07ea678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93</Words>
  <Application>Microsoft Office PowerPoint</Application>
  <PresentationFormat>Custom</PresentationFormat>
  <Paragraphs>24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Atma Bold</vt:lpstr>
      <vt:lpstr>Atma</vt:lpstr>
      <vt:lpstr>Calibri</vt:lpstr>
      <vt:lpstr>Handy Casual</vt:lpstr>
      <vt:lpstr>Arial</vt:lpstr>
      <vt:lpstr>Atma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Copy of SAILS and ABC Newsletter</dc:title>
  <dc:creator>Martinez-Barin, Leticia</dc:creator>
  <cp:lastModifiedBy>Curtis, Kimberly</cp:lastModifiedBy>
  <cp:revision>6</cp:revision>
  <dcterms:created xsi:type="dcterms:W3CDTF">2006-08-16T00:00:00Z</dcterms:created>
  <dcterms:modified xsi:type="dcterms:W3CDTF">2025-11-03T22:01:55Z</dcterms:modified>
  <dc:identifier>DAGdsrU9l9w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0x010100760626256F40CF46B2303E1B590D0C29</vt:lpwstr>
  </property>
</Properties>
</file>